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1452" y="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9B3A9C-7967-43B4-B02C-F96BB2D92EFB}" type="datetimeFigureOut">
              <a:rPr lang="en-US" smtClean="0"/>
              <a:t>2/17/2018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883B7-C96C-4F40-8BB0-995CB7DF33F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83269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9B3A9C-7967-43B4-B02C-F96BB2D92EFB}" type="datetimeFigureOut">
              <a:rPr lang="en-US" smtClean="0"/>
              <a:t>2/17/2018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883B7-C96C-4F40-8BB0-995CB7DF33F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55289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9B3A9C-7967-43B4-B02C-F96BB2D92EFB}" type="datetimeFigureOut">
              <a:rPr lang="en-US" smtClean="0"/>
              <a:t>2/17/2018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883B7-C96C-4F40-8BB0-995CB7DF33F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77282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9B3A9C-7967-43B4-B02C-F96BB2D92EFB}" type="datetimeFigureOut">
              <a:rPr lang="en-US" smtClean="0"/>
              <a:t>2/17/2018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883B7-C96C-4F40-8BB0-995CB7DF33F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83504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9B3A9C-7967-43B4-B02C-F96BB2D92EFB}" type="datetimeFigureOut">
              <a:rPr lang="en-US" smtClean="0"/>
              <a:t>2/17/2018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883B7-C96C-4F40-8BB0-995CB7DF33F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16838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9B3A9C-7967-43B4-B02C-F96BB2D92EFB}" type="datetimeFigureOut">
              <a:rPr lang="en-US" smtClean="0"/>
              <a:t>2/17/2018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883B7-C96C-4F40-8BB0-995CB7DF33F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19340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9B3A9C-7967-43B4-B02C-F96BB2D92EFB}" type="datetimeFigureOut">
              <a:rPr lang="en-US" smtClean="0"/>
              <a:t>2/17/2018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883B7-C96C-4F40-8BB0-995CB7DF33F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5973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9B3A9C-7967-43B4-B02C-F96BB2D92EFB}" type="datetimeFigureOut">
              <a:rPr lang="en-US" smtClean="0"/>
              <a:t>2/17/2018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883B7-C96C-4F40-8BB0-995CB7DF33F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85318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9B3A9C-7967-43B4-B02C-F96BB2D92EFB}" type="datetimeFigureOut">
              <a:rPr lang="en-US" smtClean="0"/>
              <a:t>2/17/2018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883B7-C96C-4F40-8BB0-995CB7DF33F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25052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9B3A9C-7967-43B4-B02C-F96BB2D92EFB}" type="datetimeFigureOut">
              <a:rPr lang="en-US" smtClean="0"/>
              <a:t>2/17/2018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883B7-C96C-4F40-8BB0-995CB7DF33F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36730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9B3A9C-7967-43B4-B02C-F96BB2D92EFB}" type="datetimeFigureOut">
              <a:rPr lang="en-US" smtClean="0"/>
              <a:t>2/17/2018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883B7-C96C-4F40-8BB0-995CB7DF33F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8639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9B3A9C-7967-43B4-B02C-F96BB2D92EFB}" type="datetimeFigureOut">
              <a:rPr lang="en-US" smtClean="0"/>
              <a:t>2/17/2018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F883B7-C96C-4F40-8BB0-995CB7DF33F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84988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" y="304800"/>
            <a:ext cx="8762999" cy="6248400"/>
          </a:xfrm>
        </p:spPr>
        <p:txBody>
          <a:bodyPr>
            <a:normAutofit fontScale="90000"/>
          </a:bodyPr>
          <a:lstStyle/>
          <a:p>
            <a:r>
              <a:rPr lang="en-US" b="1" dirty="0">
                <a:latin typeface="Britannic Bold" panose="020B0903060703020204" pitchFamily="34" charset="0"/>
                <a:cs typeface="Aharoni" panose="02010803020104030203" pitchFamily="2" charset="-79"/>
              </a:rPr>
              <a:t>CAKE AND PIE AUCTION!</a:t>
            </a:r>
            <a:br>
              <a:rPr lang="en-US" b="1" dirty="0">
                <a:latin typeface="Britannic Bold" panose="020B0903060703020204" pitchFamily="34" charset="0"/>
                <a:cs typeface="Aharoni" panose="02010803020104030203" pitchFamily="2" charset="-79"/>
              </a:rPr>
            </a:br>
            <a:r>
              <a:rPr lang="en-US" dirty="0"/>
              <a:t>April 9</a:t>
            </a:r>
            <a:r>
              <a:rPr lang="en-US" baseline="30000" dirty="0"/>
              <a:t>th</a:t>
            </a:r>
            <a:br>
              <a:rPr lang="en-US" dirty="0"/>
            </a:br>
            <a:r>
              <a:rPr lang="en-US" sz="2700" dirty="0"/>
              <a:t>(save the date!!)</a:t>
            </a:r>
            <a:br>
              <a:rPr lang="en-US" sz="2700" dirty="0"/>
            </a:br>
            <a:br>
              <a:rPr lang="en-US" sz="2700" dirty="0"/>
            </a:br>
            <a:r>
              <a:rPr lang="en-US" sz="4000" dirty="0"/>
              <a:t>Look up those special recipes!</a:t>
            </a:r>
            <a:br>
              <a:rPr lang="en-US" sz="4000" dirty="0"/>
            </a:br>
            <a:br>
              <a:rPr lang="en-US" sz="4000" dirty="0"/>
            </a:br>
            <a:r>
              <a:rPr lang="en-US" sz="4000" dirty="0"/>
              <a:t>Start planning those amazing decorating ideas!</a:t>
            </a:r>
            <a:br>
              <a:rPr lang="en-US" sz="4000" dirty="0"/>
            </a:br>
            <a:br>
              <a:rPr lang="en-US" sz="4000" dirty="0"/>
            </a:br>
            <a:r>
              <a:rPr lang="en-US" sz="4000" dirty="0"/>
              <a:t>Show your skills and help the youth have a successful New Orleans mission trip.</a:t>
            </a:r>
            <a:br>
              <a:rPr lang="en-US" sz="4000" dirty="0"/>
            </a:br>
            <a:br>
              <a:rPr lang="en-US" dirty="0"/>
            </a:br>
            <a:r>
              <a:rPr lang="en-US" sz="2400" dirty="0"/>
              <a:t>More specific information will be available closer to April 9</a:t>
            </a:r>
            <a:r>
              <a:rPr lang="en-US" sz="2400" baseline="30000" dirty="0"/>
              <a:t>th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304800"/>
            <a:ext cx="1433253" cy="1642953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60871" y="5486400"/>
            <a:ext cx="1083129" cy="1154949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6599" y="535005"/>
            <a:ext cx="1768929" cy="14232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442868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</Words>
  <Application>Microsoft Office PowerPoint</Application>
  <PresentationFormat>On-screen Show (4:3)</PresentationFormat>
  <Paragraphs>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Aharoni</vt:lpstr>
      <vt:lpstr>Arial</vt:lpstr>
      <vt:lpstr>Britannic Bold</vt:lpstr>
      <vt:lpstr>Calibri</vt:lpstr>
      <vt:lpstr>Office Theme</vt:lpstr>
      <vt:lpstr>CAKE AND PIE AUCTION! April 9th (save the date!!)  Look up those special recipes!  Start planning those amazing decorating ideas!  Show your skills and help the youth have a successful New Orleans mission trip.  More specific information will be available closer to April 9th</vt:lpstr>
    </vt:vector>
  </TitlesOfParts>
  <Company>S.C. Johnson and Son, inc.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CAKE AND PIE AUCTION! March 20th  Look up those special recipes! Get out those decorating ideas! Show your skills and help the youth have a successful Pine Ridge trip.  More specific will be available closer to March 20th</dc:title>
  <dc:creator>SC Johnson</dc:creator>
  <cp:lastModifiedBy>Jacobson, Dawn M.</cp:lastModifiedBy>
  <cp:revision>9</cp:revision>
  <dcterms:created xsi:type="dcterms:W3CDTF">2016-02-18T14:26:43Z</dcterms:created>
  <dcterms:modified xsi:type="dcterms:W3CDTF">2018-02-17T21:02:12Z</dcterms:modified>
</cp:coreProperties>
</file>